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7"/>
  </p:notesMasterIdLst>
  <p:sldIdLst>
    <p:sldId id="256" r:id="rId3"/>
    <p:sldId id="258" r:id="rId4"/>
    <p:sldId id="293" r:id="rId5"/>
    <p:sldId id="292" r:id="rId6"/>
    <p:sldId id="376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77" r:id="rId25"/>
    <p:sldId id="378" r:id="rId26"/>
    <p:sldId id="286" r:id="rId27"/>
    <p:sldId id="370" r:id="rId28"/>
    <p:sldId id="272" r:id="rId29"/>
    <p:sldId id="291" r:id="rId30"/>
    <p:sldId id="371" r:id="rId31"/>
    <p:sldId id="372" r:id="rId32"/>
    <p:sldId id="373" r:id="rId33"/>
    <p:sldId id="374" r:id="rId34"/>
    <p:sldId id="379" r:id="rId35"/>
    <p:sldId id="375" r:id="rId3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DM Sans" pitchFamily="2" charset="0"/>
      <p:regular r:id="rId46"/>
      <p:bold r:id="rId47"/>
      <p:italic r:id="rId48"/>
      <p:boldItalic r:id="rId49"/>
    </p:embeddedFont>
    <p:embeddedFont>
      <p:font typeface="Figtree" panose="020B0604020202020204" charset="0"/>
      <p:regular r:id="rId50"/>
      <p:bold r:id="rId51"/>
      <p:italic r:id="rId52"/>
      <p:boldItalic r:id="rId53"/>
    </p:embeddedFont>
    <p:embeddedFont>
      <p:font typeface="Fira Sans Extra Condensed" panose="020B0503050000020004" pitchFamily="34" charset="0"/>
      <p:regular r:id="rId54"/>
      <p:bold r:id="rId55"/>
    </p:embeddedFont>
    <p:embeddedFont>
      <p:font typeface="Geologica" panose="020B0604020202020204" charset="0"/>
      <p:regular r:id="rId56"/>
      <p:bold r:id="rId57"/>
    </p:embeddedFont>
    <p:embeddedFont>
      <p:font typeface="Geologica SemiBold" panose="020B0604020202020204" charset="0"/>
      <p:regular r:id="rId58"/>
      <p:bold r:id="rId59"/>
    </p:embeddedFont>
    <p:embeddedFont>
      <p:font typeface="Nunito Light" pitchFamily="2" charset="0"/>
      <p:regular r:id="rId60"/>
      <p:italic r:id="rId61"/>
    </p:embeddedFont>
    <p:embeddedFont>
      <p:font typeface="Proxima Nova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50"/>
  </p:normalViewPr>
  <p:slideViewPr>
    <p:cSldViewPr snapToGrid="0">
      <p:cViewPr varScale="1">
        <p:scale>
          <a:sx n="107" d="100"/>
          <a:sy n="107" d="100"/>
        </p:scale>
        <p:origin x="2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7" y="499884"/>
            <a:ext cx="4277203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3CA6B-C41D-B018-12F8-0A323528B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22" y="1135229"/>
            <a:ext cx="4011912" cy="2923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1078</Words>
  <Application>Microsoft Office PowerPoint</Application>
  <PresentationFormat>Affichage à l'écran (16:9)</PresentationFormat>
  <Paragraphs>218</Paragraphs>
  <Slides>34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34</vt:i4>
      </vt:variant>
    </vt:vector>
  </HeadingPairs>
  <TitlesOfParts>
    <vt:vector size="47" baseType="lpstr">
      <vt:lpstr>Calibri</vt:lpstr>
      <vt:lpstr>Nunito Light</vt:lpstr>
      <vt:lpstr>Aptos Narrow</vt:lpstr>
      <vt:lpstr>Geologica</vt:lpstr>
      <vt:lpstr>Fira Sans Extra Condensed</vt:lpstr>
      <vt:lpstr>Figtree</vt:lpstr>
      <vt:lpstr>Proxima Nova</vt:lpstr>
      <vt:lpstr>DM Sans</vt:lpstr>
      <vt:lpstr>Geologica SemiBold</vt:lpstr>
      <vt:lpstr>Times New Roman</vt:lpstr>
      <vt:lpstr>Arial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695</cp:revision>
  <dcterms:modified xsi:type="dcterms:W3CDTF">2023-12-11T15:33:30Z</dcterms:modified>
</cp:coreProperties>
</file>